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FE666-1B73-4E23-9B88-2B60E781ECB7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5D7EC-7460-4D10-A115-9BCAE1539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7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territorioscuola.com/wikipedia/ru.wikipedia.php?title=%D0%93%D0%B0%D1%81%D1%82%D0%B8%D0%BD%D0%B3%D1%81,_%D0%A1%D0%B5%D0%BB%D0%B8%D0%BD%D0%B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F%D1%80%D0%B5%D1%81%D0%B2%D0%B8%D1%82%D0%B5%D1%80" TargetMode="External"/><Relationship Id="rId4" Type="http://schemas.openxmlformats.org/officeDocument/2006/relationships/hyperlink" Target="http://ru.wikipedia.org/wiki/%D0%94%D1%8C%D1%8F%D0%BA%D0%BE%D0%B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image.slidesharecdn.com/random-111001002007-phpapp01/95/slide-1-728.jpg?13174464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84"/>
            <a:ext cx="9144000" cy="687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Рабочий стол\1345373797_21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297863" cy="46704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7786742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Основой богословских воззрений методистской церкви является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Библия. Методисты рассматривают Библию как Священное Писание, включающее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богодухновенные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книги, содержащие откровение Бога. В Библии признают различные литературные стили.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15436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Методисты веруют в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триединого Бога,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но не претендуют на полное понимание этой истины. Методисты учат, что троичность Бога является выражением трех аспектов нашего опыта в познании Бога. Они признают Бога Отца как Причину всех причин, как Создателя всего видимого и невидимого.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098" name="Picture 2" descr="C:\Documents and Settings\administrator\Рабочий стол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3500462" cy="3786214"/>
          </a:xfrm>
          <a:prstGeom prst="rect">
            <a:avLst/>
          </a:prstGeom>
          <a:noFill/>
        </p:spPr>
      </p:pic>
      <p:pic>
        <p:nvPicPr>
          <p:cNvPr id="4099" name="Picture 3" descr="C:\Documents and Settings\administrator\Рабочий стол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928802"/>
            <a:ext cx="333375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istrator\Рабочий стол\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3143271" cy="47149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1071546"/>
            <a:ext cx="4857784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Методисты веруют в божественность </a:t>
            </a:r>
            <a:r>
              <a:rPr lang="ru-RU" sz="2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Христа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Первое Положение Методистской церкви гласит, что Христос Сын Божий принял образ человека в утробе блаженной Девы 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tor\Рабочий стол\ray_ad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761180" cy="4643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214290"/>
            <a:ext cx="6357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Методисты верят в Божественный суд после смерти. Добродетель получит награду, а зло будет наказано. Они верят в обетование Христа: Я иду приготовить место вам - (Ин.14,2. Рай является местом обитания душ, где искупленные находятся в общении с Отцом и Сыном - Иисусом Христом. Ад - это место, где такого общения нет.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istrator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786190"/>
            <a:ext cx="4079383" cy="2714644"/>
          </a:xfrm>
          <a:prstGeom prst="rect">
            <a:avLst/>
          </a:prstGeom>
          <a:noFill/>
        </p:spPr>
      </p:pic>
      <p:pic>
        <p:nvPicPr>
          <p:cNvPr id="7171" name="Picture 3" descr="C:\Documents and Settings\administrator\Рабочий стол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3624190" cy="27146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64291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Методисты признают только два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таинства: крещение и </a:t>
            </a:r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хлебопреломление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2000" dirty="0" smtClean="0"/>
              <a:t>Причем крещение является на только знаком исповедания, но и также знаком рождения свыше. 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143380"/>
            <a:ext cx="4357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C000"/>
                </a:solidFill>
              </a:rPr>
              <a:t>Хлебопреломление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является таинством, свидетельствующим о смерти Христа и указывающим на любовь, которую христиане должны иметь между собой.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428604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Вступающие в церковь методисты должны дать твердый ответ на два вопроса: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Исповедуете ли вы Иисуса Христа как вашего Спасителя и Господа, и даете ли обет служить Ему? и Принимаете ли вы христианскую веру согласно Новому Завету нашего Господа Иисуса Христа?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C:\Documents and Settings\administrator\Рабочий стол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643182"/>
            <a:ext cx="557216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357166"/>
            <a:ext cx="56435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Методисты борются против </a:t>
            </a:r>
            <a:r>
              <a:rPr lang="ru-RU" sz="2000" dirty="0" smtClean="0">
                <a:solidFill>
                  <a:schemeClr val="accent1"/>
                </a:solidFill>
              </a:rPr>
              <a:t>неумеренности, азартных игр и безнравственных привычек.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Они осуждают развод и стремятся сохранить всеми средствами брачный союз, но признают </a:t>
            </a:r>
            <a:r>
              <a:rPr lang="ru-RU" sz="2000" dirty="0" err="1" smtClean="0">
                <a:solidFill>
                  <a:schemeClr val="bg1"/>
                </a:solidFill>
              </a:rPr>
              <a:t>вынужденность</a:t>
            </a:r>
            <a:r>
              <a:rPr lang="ru-RU" sz="2000" dirty="0" smtClean="0">
                <a:solidFill>
                  <a:schemeClr val="bg1"/>
                </a:solidFill>
              </a:rPr>
              <a:t> некоторых разводов.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Documents and Settings\administrator\Рабочий стол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3786214" cy="3000396"/>
          </a:xfrm>
          <a:prstGeom prst="rect">
            <a:avLst/>
          </a:prstGeom>
          <a:noFill/>
        </p:spPr>
      </p:pic>
      <p:pic>
        <p:nvPicPr>
          <p:cNvPr id="9219" name="Picture 3" descr="C:\Documents and Settings\administrator\Рабочий стол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71744"/>
            <a:ext cx="385765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3372" y="571480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Казахстане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общины методистов </a:t>
            </a:r>
            <a:r>
              <a:rPr lang="ru-RU" dirty="0" smtClean="0"/>
              <a:t>развернули активную деятельность, представленные, главным образом, проповедниками из Южной Кореи. </a:t>
            </a:r>
            <a:endParaRPr lang="ru-RU" dirty="0"/>
          </a:p>
        </p:txBody>
      </p:sp>
      <p:pic>
        <p:nvPicPr>
          <p:cNvPr id="10242" name="Picture 2" descr="C:\Documents and Settings\administrator\Рабочий стол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857364"/>
            <a:ext cx="3649974" cy="2428892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istrator\Рабочий стол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3571900" cy="24288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3071810"/>
            <a:ext cx="400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Численность последователей этого направления достигает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несколько тысяч человек </a:t>
            </a:r>
            <a:r>
              <a:rPr lang="ru-RU" dirty="0" smtClean="0"/>
              <a:t>различных национальностей.</a:t>
            </a:r>
            <a:endParaRPr lang="ru-RU" dirty="0"/>
          </a:p>
        </p:txBody>
      </p:sp>
      <p:pic>
        <p:nvPicPr>
          <p:cNvPr id="10244" name="Picture 4" descr="C:\Documents and Settings\administrator\Рабочий стол\images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3571900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428868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Хамзахун</a:t>
            </a:r>
            <a:r>
              <a:rPr lang="ru-RU" dirty="0" smtClean="0"/>
              <a:t> </a:t>
            </a:r>
            <a:r>
              <a:rPr lang="ru-RU" dirty="0" err="1" smtClean="0"/>
              <a:t>Тахир</a:t>
            </a:r>
            <a:endParaRPr lang="ru-RU" dirty="0" smtClean="0"/>
          </a:p>
          <a:p>
            <a:r>
              <a:rPr lang="ru-RU" dirty="0" err="1" smtClean="0"/>
              <a:t>Нурмахамбетова</a:t>
            </a:r>
            <a:r>
              <a:rPr lang="ru-RU" dirty="0" smtClean="0"/>
              <a:t> </a:t>
            </a:r>
            <a:r>
              <a:rPr lang="ru-RU" smtClean="0"/>
              <a:t>Арайлым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Выполнили: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38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image.slidesharecdn.com/random-111001002007-phpapp01/95/slide-2-728.jpg?13174464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84"/>
            <a:ext cx="9144000" cy="687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Основатели </a:t>
            </a:r>
            <a:r>
              <a:rPr lang="ru-RU" sz="2000" u="sng" dirty="0" smtClean="0">
                <a:solidFill>
                  <a:schemeClr val="bg2">
                    <a:lumMod val="10000"/>
                  </a:schemeClr>
                </a:solidFill>
              </a:rPr>
              <a:t>Джон </a:t>
            </a:r>
            <a:r>
              <a:rPr lang="ru-RU" sz="2000" u="sng" dirty="0" err="1" smtClean="0">
                <a:solidFill>
                  <a:schemeClr val="bg2">
                    <a:lumMod val="10000"/>
                  </a:schemeClr>
                </a:solidFill>
              </a:rPr>
              <a:t>Уэсли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 (1703—1791) и Джордж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Уайтфилд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  (1714—1770)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0418" name="Picture 2" descr="Файл:John Wesley by William Hamil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071966" cy="5072098"/>
          </a:xfrm>
          <a:prstGeom prst="rect">
            <a:avLst/>
          </a:prstGeom>
          <a:noFill/>
        </p:spPr>
      </p:pic>
      <p:pic>
        <p:nvPicPr>
          <p:cNvPr id="60420" name="Picture 4" descr="Файл:George Whitefield by John Russe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392909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01122" cy="16430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Важную роль в становлении методизма сыграла также графиня </a:t>
            </a:r>
            <a:r>
              <a:rPr lang="ru-RU" sz="3200" dirty="0" smtClean="0">
                <a:hlinkClick r:id="rId2" tooltip="Гастингс, Селина"/>
              </a:rPr>
              <a:t>Селина Гастингс</a:t>
            </a:r>
            <a:r>
              <a:rPr lang="ru-RU" sz="3200" dirty="0" smtClean="0"/>
              <a:t> (1707—1791)</a:t>
            </a:r>
            <a:endParaRPr lang="ru-RU" sz="3200" dirty="0"/>
          </a:p>
        </p:txBody>
      </p:sp>
      <p:pic>
        <p:nvPicPr>
          <p:cNvPr id="61442" name="Picture 2" descr="Selina Hastings, Countess of Huntingdon - Project Gutenberg eText 18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00240"/>
            <a:ext cx="688975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image.slidesharecdn.com/random-111001002007-phpapp01/95/slide-3-728.jpg?13174464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image.slidesharecdn.com/random-111001002007-phpapp01/95/slide-4-728.jpg?13174464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image.slidesharecdn.com/random-111001002007-phpapp01/95/slide-5-728.jpg?13174464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Рабочий стол\225px-Протестантский_хра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688210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00562" y="1142984"/>
            <a:ext cx="46434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357166"/>
            <a:ext cx="400052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Методизм исповедует принцип всеобщего священства, но учит, что некоторые из верующих призваны и рукоположены́ для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отправления 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духовных обязанностей — для проповеди Евангелия, совершения таинств и духовного руководства.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Эти служители не составляют особого сословия, но исполняют роль проповедников и наставников. Они равны между собою, имеют одни и те же служебные полномочия и от других верующих отличаются только должностью или служебными обязанностями, а не дарованными свыше правами и благодатными дарами.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Рабочий стол\230px-Диак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143272" cy="435958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\Рабочий стол\250px-The_pri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28603"/>
            <a:ext cx="4643470" cy="34918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57554" y="50006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Служители церкви</a:t>
            </a:r>
            <a:r>
              <a:rPr lang="en-US" dirty="0" smtClean="0"/>
              <a:t> </a:t>
            </a:r>
            <a:r>
              <a:rPr lang="ru-RU" dirty="0" smtClean="0"/>
              <a:t> методистов  разделяются на два разряда: на </a:t>
            </a:r>
            <a:r>
              <a:rPr lang="ru-RU" dirty="0" smtClean="0">
                <a:hlinkClick r:id="rId4" tooltip="Дьякон"/>
              </a:rPr>
              <a:t>дьяконов</a:t>
            </a:r>
            <a:r>
              <a:rPr lang="ru-RU" dirty="0" smtClean="0"/>
              <a:t> и </a:t>
            </a:r>
            <a:r>
              <a:rPr lang="ru-RU" dirty="0" smtClean="0">
                <a:hlinkClick r:id="rId5" tooltip="Пресвитер"/>
              </a:rPr>
              <a:t>пресвитеров</a:t>
            </a:r>
            <a:r>
              <a:rPr lang="ru-RU" dirty="0" smtClean="0"/>
              <a:t>. Названия перешли к нам из апостольской Церкви.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188</TotalTime>
  <Words>340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Презентация PowerPoint</vt:lpstr>
      <vt:lpstr>Презентация PowerPoint</vt:lpstr>
      <vt:lpstr>Основатели Джон Уэсли (1703—1791) и Джордж Уайтфилд  (1714—1770)</vt:lpstr>
      <vt:lpstr>Важную роль в становлении методизма сыграла также графиня Селина Гастингс (1707—1791)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Выполнили: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2012</dc:creator>
  <cp:lastModifiedBy>Admin</cp:lastModifiedBy>
  <cp:revision>24</cp:revision>
  <dcterms:created xsi:type="dcterms:W3CDTF">2013-09-25T14:45:18Z</dcterms:created>
  <dcterms:modified xsi:type="dcterms:W3CDTF">2013-10-19T04:51:34Z</dcterms:modified>
</cp:coreProperties>
</file>